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>
        <p:scale>
          <a:sx n="125" d="100"/>
          <a:sy n="125" d="100"/>
        </p:scale>
        <p:origin x="4056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16901862"/>
              </p:ext>
            </p:extLst>
          </p:nvPr>
        </p:nvGraphicFramePr>
        <p:xfrm>
          <a:off x="307975" y="2588895"/>
          <a:ext cx="4465638" cy="2835261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1515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№113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апреля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93101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апреля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апреля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юго-восточный с переходом на 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4-9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9-11,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20- 22 тепла.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25 апреля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24 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25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апреля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юго-восточный, южный 9-14 м/с. Температура воздуха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8-10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тепла.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0619" y="350100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на 23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08611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21611512"/>
              </p:ext>
            </p:extLst>
          </p:nvPr>
        </p:nvGraphicFramePr>
        <p:xfrm>
          <a:off x="4999855" y="4149080"/>
          <a:ext cx="4716137" cy="180247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07045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29916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985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0.197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0.385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96191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15052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Сероводород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144016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5738" y="97644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 Д.М./Кириллова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28143</TotalTime>
  <Words>600</Words>
  <Application>Microsoft Office PowerPoint</Application>
  <PresentationFormat>Лист A4 (210x297 мм)</PresentationFormat>
  <Paragraphs>98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5249</cp:revision>
  <cp:lastPrinted>2021-07-01T03:56:27Z</cp:lastPrinted>
  <dcterms:created xsi:type="dcterms:W3CDTF">2018-03-27T06:03:00Z</dcterms:created>
  <dcterms:modified xsi:type="dcterms:W3CDTF">2026-04-23T08:44:11Z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